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33575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Семинар- практикум </a:t>
            </a:r>
            <a:br>
              <a:rPr lang="ru-RU" dirty="0" smtClean="0"/>
            </a:br>
            <a:r>
              <a:rPr lang="ru-RU" dirty="0" smtClean="0"/>
              <a:t>для педагогов </a:t>
            </a:r>
            <a:br>
              <a:rPr lang="ru-RU" dirty="0" smtClean="0"/>
            </a:br>
            <a:r>
              <a:rPr lang="en-US" dirty="0" smtClean="0"/>
              <a:t>“</a:t>
            </a:r>
            <a:r>
              <a:rPr lang="ru-RU" dirty="0" smtClean="0"/>
              <a:t>Логопедический калейдоскоп 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4572008"/>
            <a:ext cx="3143272" cy="228599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Подготовила 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учитель </a:t>
            </a:r>
            <a:r>
              <a:rPr lang="ru-RU" sz="2000" dirty="0" smtClean="0">
                <a:solidFill>
                  <a:schemeClr val="bg1"/>
                </a:solidFill>
              </a:rPr>
              <a:t>-</a:t>
            </a:r>
            <a:r>
              <a:rPr lang="ru-RU" sz="2000" dirty="0" smtClean="0">
                <a:solidFill>
                  <a:schemeClr val="bg1"/>
                </a:solidFill>
              </a:rPr>
              <a:t>логопед 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МБДОУ </a:t>
            </a:r>
            <a:r>
              <a:rPr lang="ru-RU" sz="2000" dirty="0" err="1" smtClean="0">
                <a:solidFill>
                  <a:schemeClr val="bg1"/>
                </a:solidFill>
              </a:rPr>
              <a:t>д</a:t>
            </a:r>
            <a:r>
              <a:rPr lang="ru-RU" sz="2000" dirty="0" smtClean="0">
                <a:solidFill>
                  <a:schemeClr val="bg1"/>
                </a:solidFill>
              </a:rPr>
              <a:t>/с №34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“</a:t>
            </a:r>
            <a:r>
              <a:rPr lang="ru-RU" sz="2000" dirty="0" smtClean="0">
                <a:solidFill>
                  <a:schemeClr val="bg1"/>
                </a:solidFill>
              </a:rPr>
              <a:t>Мишутка</a:t>
            </a:r>
            <a:r>
              <a:rPr lang="en-US" sz="2000" dirty="0" smtClean="0">
                <a:solidFill>
                  <a:schemeClr val="bg1"/>
                </a:solidFill>
              </a:rPr>
              <a:t>”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Шлычкова Е.Г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Мнемотехника – </a:t>
            </a:r>
            <a:r>
              <a:rPr lang="ru-RU" dirty="0" smtClean="0"/>
              <a:t>это система методов и приемов, обеспечивающих эффективное запоминание, сохранение и воспроизведение информации и, конечно, развитие речи. Особое место в работе с детьми занимает дидактический материал в форме </a:t>
            </a:r>
            <a:r>
              <a:rPr lang="ru-RU" dirty="0" err="1" smtClean="0"/>
              <a:t>мнемотаблиц</a:t>
            </a:r>
            <a:r>
              <a:rPr lang="ru-RU" dirty="0" smtClean="0"/>
              <a:t> и схем – моделей, который заметно облегчает детям овладение связной речью. Кроме того, наличие зрительного плана делает рассказы четкими, связными, последовательными.</a:t>
            </a:r>
          </a:p>
          <a:p>
            <a:r>
              <a:rPr lang="ru-RU" b="1" dirty="0" err="1" smtClean="0"/>
              <a:t>Мнемотаблица</a:t>
            </a:r>
            <a:r>
              <a:rPr lang="ru-RU" b="1" dirty="0" smtClean="0"/>
              <a:t> – </a:t>
            </a:r>
            <a:r>
              <a:rPr lang="ru-RU" dirty="0" smtClean="0"/>
              <a:t>это схема, в которую заложена определенная информация. Для детей младшего и среднего дошкольного возраста необходимо делать цветные </a:t>
            </a:r>
            <a:r>
              <a:rPr lang="ru-RU" dirty="0" err="1" smtClean="0"/>
              <a:t>мнемотаблицы</a:t>
            </a:r>
            <a:r>
              <a:rPr lang="ru-RU" dirty="0" smtClean="0"/>
              <a:t>, т.к. в памяти у детей быстрее остаются отдельные образы: лиса – рыжая, мышка – серая, елочка – зеленая.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Речь – исторически сложившаяся форма общения людей посредством языковых конструкций, создаваемых на основе определенных правил. Процесс речи предполагает, с одной стороны, формирование и формулирование мыслей языковыми средствами, а с другой стороны – восприятие языковых конструкций и их понимание.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428992" y="2202412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Речь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3273982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Устная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2198" y="3273982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Письменная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5786" y="4917056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Монологическая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54" y="4917056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Диалогическая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29322" y="4917056"/>
            <a:ext cx="2071702" cy="369332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Внутренняя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285984" y="2571744"/>
            <a:ext cx="20002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14876" y="2571744"/>
            <a:ext cx="221457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43704" y="428625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857356" y="3643314"/>
            <a:ext cx="192882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14612" y="3643314"/>
            <a:ext cx="407196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14908"/>
          </a:xfrm>
        </p:spPr>
        <p:txBody>
          <a:bodyPr>
            <a:normAutofit/>
          </a:bodyPr>
          <a:lstStyle/>
          <a:p>
            <a:r>
              <a:rPr lang="ru-RU" dirty="0" smtClean="0"/>
              <a:t>Направления работы педагогов ДОУ по развитию речи дошкольников включают в себя:</a:t>
            </a:r>
          </a:p>
          <a:p>
            <a:r>
              <a:rPr lang="ru-RU" dirty="0" smtClean="0"/>
              <a:t>- преодоление нарушений звукопроизношения (звуковая культура речи);</a:t>
            </a:r>
          </a:p>
          <a:p>
            <a:r>
              <a:rPr lang="ru-RU" dirty="0" smtClean="0"/>
              <a:t>- развитие фонематического восприятия;</a:t>
            </a:r>
          </a:p>
          <a:p>
            <a:r>
              <a:rPr lang="ru-RU" dirty="0" smtClean="0"/>
              <a:t>- развитие звукового анализа и синтеза (подготовка обучению грамоте);</a:t>
            </a:r>
          </a:p>
          <a:p>
            <a:r>
              <a:rPr lang="ru-RU" dirty="0" smtClean="0"/>
              <a:t>-развитие лексико-грамматического строя речи;</a:t>
            </a:r>
          </a:p>
          <a:p>
            <a:r>
              <a:rPr lang="ru-RU" dirty="0" smtClean="0"/>
              <a:t>- развитие связной речи;</a:t>
            </a:r>
          </a:p>
          <a:p>
            <a:r>
              <a:rPr lang="ru-RU" dirty="0" smtClean="0"/>
              <a:t>- развитие пространственного восприятия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643470"/>
          </a:xfrm>
        </p:spPr>
        <p:txBody>
          <a:bodyPr>
            <a:normAutofit/>
          </a:bodyPr>
          <a:lstStyle/>
          <a:p>
            <a:r>
              <a:rPr lang="ru-RU" dirty="0" smtClean="0"/>
              <a:t>Звуковая культура речи детей дошкольного возраста – это владение культурой </a:t>
            </a:r>
            <a:r>
              <a:rPr lang="ru-RU" dirty="0" err="1" smtClean="0"/>
              <a:t>речепроизношения</a:t>
            </a:r>
            <a:r>
              <a:rPr lang="ru-RU" dirty="0" smtClean="0"/>
              <a:t>, которая включает в себя и фонетическую, и орфоэпическую правильность речи, ее выразительность, четкую дикцию, а также умение пользоваться двигательными средствами выразительности (мимика, жесты), элементами культуры речевого общения (общая тональность детской речи, поза и двигательные навыки в процессе разговора), речевым слухом.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72032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Биоэнергопластика</a:t>
            </a:r>
            <a:r>
              <a:rPr lang="ru-RU" dirty="0" smtClean="0"/>
              <a:t> включает в себя 3 базовых понятия: «</a:t>
            </a:r>
            <a:r>
              <a:rPr lang="ru-RU" dirty="0" err="1" smtClean="0"/>
              <a:t>био</a:t>
            </a:r>
            <a:r>
              <a:rPr lang="ru-RU" dirty="0" smtClean="0"/>
              <a:t>» - человек как биологический объект, «энергия»  - сила, необходимая для выполнения определенных действий, «пластика» - связанное пластичностью движение, которое характеризуется непрерывностью, энергетической наполненностью, эмоциональной выразительностью.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3883021"/>
          </a:xfrm>
        </p:spPr>
        <p:txBody>
          <a:bodyPr>
            <a:normAutofit/>
          </a:bodyPr>
          <a:lstStyle/>
          <a:p>
            <a:r>
              <a:rPr lang="ru-RU" dirty="0" smtClean="0"/>
              <a:t>В логопедической работе важным является речевое дыхание, которое отличается от физиологического тем, что это управляемый процесс. В речи вдох короткий, а выдох длинный. Поэтому количество выдыхаемого воздуха зависит от длины фразы. Правильное речевое дыхание – основа для нормального звукопроизношения и речи в целом.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7203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Фонематический слух –</a:t>
            </a:r>
            <a:r>
              <a:rPr lang="ru-RU" dirty="0" smtClean="0"/>
              <a:t> это врожденная способность слышать и различать отдельные звуки речи. фонематический слух формируется в онтогенезе спонтанно. Он включает в себя </a:t>
            </a:r>
            <a:r>
              <a:rPr lang="ru-RU" b="1" dirty="0" smtClean="0"/>
              <a:t>3 операции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способность услышать и определить наличие данного звука в слове;</a:t>
            </a:r>
          </a:p>
          <a:p>
            <a:r>
              <a:rPr lang="ru-RU" dirty="0" smtClean="0"/>
              <a:t>-способность различать слова, в которые входят одни и те же фонемы, расположенные в разной последовательности;</a:t>
            </a:r>
          </a:p>
          <a:p>
            <a:r>
              <a:rPr lang="ru-RU" dirty="0" smtClean="0"/>
              <a:t>- способность различать близко звучащие, но разные по значению слова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7203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Фонематическое восприятие – </a:t>
            </a:r>
            <a:r>
              <a:rPr lang="ru-RU" dirty="0" smtClean="0"/>
              <a:t>это специально выработанные умения дифференцировать фонемы и определять звуковой состав слова. Фонематическое восприятие спонтанно не формируется, для его развития необходимо специальное обучение детей. Оно включает в себя </a:t>
            </a:r>
            <a:r>
              <a:rPr lang="ru-RU" b="1" dirty="0" smtClean="0"/>
              <a:t>3 операции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-умение определять линейную последовательность звуков в слове;</a:t>
            </a:r>
          </a:p>
          <a:p>
            <a:r>
              <a:rPr lang="ru-RU" dirty="0" smtClean="0"/>
              <a:t>-умение определять позицию звука в слове по отношению к его началу, середине и концу;</a:t>
            </a:r>
          </a:p>
          <a:p>
            <a:r>
              <a:rPr lang="ru-RU" dirty="0" smtClean="0"/>
              <a:t>-осознание или подсчет количества звуков в слове</a:t>
            </a:r>
          </a:p>
          <a:p>
            <a:r>
              <a:rPr lang="ru-RU" dirty="0" smtClean="0"/>
              <a:t>Фонематический слух – основа правильной речи</a:t>
            </a:r>
          </a:p>
          <a:p>
            <a:r>
              <a:rPr lang="ru-RU" b="1" dirty="0" smtClean="0"/>
              <a:t>Этапы развития фонематического восприятия:</a:t>
            </a:r>
            <a:endParaRPr lang="ru-RU" dirty="0" smtClean="0"/>
          </a:p>
          <a:p>
            <a:r>
              <a:rPr lang="ru-RU" dirty="0" smtClean="0"/>
              <a:t>1) развитие неречевого слуха (развитие слухового восприятия, внимания, чувства ритма)</a:t>
            </a:r>
          </a:p>
          <a:p>
            <a:r>
              <a:rPr lang="ru-RU" dirty="0" smtClean="0"/>
              <a:t>2) развитие фонематического слуха</a:t>
            </a:r>
          </a:p>
          <a:p>
            <a:r>
              <a:rPr lang="ru-RU" dirty="0" smtClean="0"/>
              <a:t>3) формирование навыка элементарного звукового анализа и синтеза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563</Words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Семинар- практикум  для педагогов  “Логопедический калейдоскоп 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 практикум  для педагогов  “Логопедический калейдоскоп ”</dc:title>
  <dc:creator>AE</dc:creator>
  <cp:lastModifiedBy>AE</cp:lastModifiedBy>
  <cp:revision>6</cp:revision>
  <dcterms:created xsi:type="dcterms:W3CDTF">2021-03-23T15:29:28Z</dcterms:created>
  <dcterms:modified xsi:type="dcterms:W3CDTF">2021-03-24T13:54:46Z</dcterms:modified>
</cp:coreProperties>
</file>